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311" r:id="rId2"/>
    <p:sldId id="292" r:id="rId3"/>
    <p:sldId id="312" r:id="rId4"/>
    <p:sldId id="301" r:id="rId5"/>
    <p:sldId id="305" r:id="rId6"/>
    <p:sldId id="307" r:id="rId7"/>
    <p:sldId id="308" r:id="rId8"/>
    <p:sldId id="298" r:id="rId9"/>
    <p:sldId id="265" r:id="rId10"/>
    <p:sldId id="30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e" initials="m" lastIdx="1" clrIdx="0">
    <p:extLst>
      <p:ext uri="{19B8F6BF-5375-455C-9EA6-DF929625EA0E}">
        <p15:presenceInfo xmlns:p15="http://schemas.microsoft.com/office/powerpoint/2012/main" userId="mu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2D2"/>
    <a:srgbClr val="EFC628"/>
    <a:srgbClr val="681A5A"/>
    <a:srgbClr val="821969"/>
    <a:srgbClr val="961D70"/>
    <a:srgbClr val="C7B12B"/>
    <a:srgbClr val="C4A331"/>
    <a:srgbClr val="17B0BF"/>
    <a:srgbClr val="A31D73"/>
    <a:srgbClr val="2C1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8464" autoAdjust="0"/>
    <p:restoredTop sz="94660"/>
  </p:normalViewPr>
  <p:slideViewPr>
    <p:cSldViewPr snapToGrid="0" showGuides="1">
      <p:cViewPr varScale="1">
        <p:scale>
          <a:sx n="133" d="100"/>
          <a:sy n="133" d="100"/>
        </p:scale>
        <p:origin x="7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187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F22F7B-66AE-4B2E-8309-5BD6864D94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>
              <a:latin typeface="Myriad Pro" panose="020B05030304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E75FF-4DCE-4C12-AB5F-0073D21303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34C05-9D2F-4269-842A-D071D764A95A}" type="datetimeFigureOut">
              <a:rPr lang="en-ID" smtClean="0">
                <a:latin typeface="Myriad Pro" panose="020B0503030403020204" pitchFamily="34" charset="0"/>
              </a:rPr>
              <a:t>14/12/2023</a:t>
            </a:fld>
            <a:endParaRPr lang="en-ID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76FF4-5F74-456D-8D6B-EC783544D5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3041F-057D-4A20-92D5-3B82A87BCD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2CDBD-6E31-4971-9D5B-0EEB3B40ABC7}" type="slidenum">
              <a:rPr lang="en-ID" smtClean="0">
                <a:latin typeface="Myriad Pro" panose="020B0503030403020204" pitchFamily="34" charset="0"/>
              </a:rPr>
              <a:t>‹#›</a:t>
            </a:fld>
            <a:endParaRPr lang="en-ID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938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 panose="020B0503030403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 panose="020B0503030403020204" pitchFamily="34" charset="0"/>
              </a:defRPr>
            </a:lvl1pPr>
          </a:lstStyle>
          <a:p>
            <a:fld id="{E938F95A-2D9E-4096-B94F-A850C99FA86D}" type="datetimeFigureOut">
              <a:rPr lang="en-ID" smtClean="0"/>
              <a:pPr/>
              <a:t>14/12/2023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 panose="020B0503030403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 panose="020B0503030403020204" pitchFamily="34" charset="0"/>
              </a:defRPr>
            </a:lvl1pPr>
          </a:lstStyle>
          <a:p>
            <a:fld id="{919F974C-B89B-4D66-91D8-6D4B72AF7AD0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841327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30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2225"/>
            <a:ext cx="4300330" cy="33195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360" y="1292225"/>
            <a:ext cx="4300330" cy="33195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100599-D3D3-F04E-8FCC-3F313D2F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8143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FB0DC5CF-8049-2C4F-D085-30D6451F1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1"/>
          <a:stretch/>
        </p:blipFill>
        <p:spPr>
          <a:xfrm>
            <a:off x="7749153" y="102406"/>
            <a:ext cx="1193370" cy="6337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5648EA-1D19-717D-7A6E-3D45F7E35C30}"/>
              </a:ext>
            </a:extLst>
          </p:cNvPr>
          <p:cNvSpPr txBox="1">
            <a:spLocks/>
          </p:cNvSpPr>
          <p:nvPr userDrawn="1"/>
        </p:nvSpPr>
        <p:spPr>
          <a:xfrm>
            <a:off x="1352483" y="4783764"/>
            <a:ext cx="2560629" cy="233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2024 ANNUAL CONFERENCE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60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2225"/>
            <a:ext cx="4300330" cy="33261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360" y="1292224"/>
            <a:ext cx="4300330" cy="332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100599-D3D3-F04E-8FCC-3F313D2F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8143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B64036C2-DDEA-5A91-043E-E17A66C98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1"/>
          <a:stretch/>
        </p:blipFill>
        <p:spPr>
          <a:xfrm>
            <a:off x="7749153" y="102406"/>
            <a:ext cx="1193370" cy="633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240536-5FF0-F042-1B0E-E7804DC0344A}"/>
              </a:ext>
            </a:extLst>
          </p:cNvPr>
          <p:cNvSpPr txBox="1">
            <a:spLocks/>
          </p:cNvSpPr>
          <p:nvPr userDrawn="1"/>
        </p:nvSpPr>
        <p:spPr>
          <a:xfrm>
            <a:off x="1352483" y="4783764"/>
            <a:ext cx="2560629" cy="233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2024 ANNUAL CONFERENCE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0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943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9ACC5-33F0-AF7C-B817-C787E36ABB92}"/>
              </a:ext>
            </a:extLst>
          </p:cNvPr>
          <p:cNvSpPr txBox="1">
            <a:spLocks/>
          </p:cNvSpPr>
          <p:nvPr userDrawn="1"/>
        </p:nvSpPr>
        <p:spPr>
          <a:xfrm>
            <a:off x="1352483" y="4783764"/>
            <a:ext cx="2560629" cy="233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2024 ANNUAL CONFERENCE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67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5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2000" y="942500"/>
            <a:ext cx="4571999" cy="34920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15ECF9B-724A-414A-99E3-630E8022D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66700"/>
            <a:ext cx="8839200" cy="552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ED67CC65-4EBC-42F7-93DE-DD8CF2910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1"/>
          <a:stretch/>
        </p:blipFill>
        <p:spPr>
          <a:xfrm>
            <a:off x="7749153" y="102406"/>
            <a:ext cx="1193370" cy="63376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5352D4-1892-BEAD-1E0C-22C83FB9FBF8}"/>
              </a:ext>
            </a:extLst>
          </p:cNvPr>
          <p:cNvSpPr txBox="1">
            <a:spLocks/>
          </p:cNvSpPr>
          <p:nvPr userDrawn="1"/>
        </p:nvSpPr>
        <p:spPr>
          <a:xfrm>
            <a:off x="1352483" y="4783764"/>
            <a:ext cx="2560629" cy="233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2024 ANNUAL CONFERENCE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31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7F1936B-CE37-F417-9A66-0E7AF5E9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813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834251CB-FAB3-3F9E-C190-9B8319F2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1"/>
          <a:stretch/>
        </p:blipFill>
        <p:spPr>
          <a:xfrm>
            <a:off x="7749153" y="102406"/>
            <a:ext cx="1193370" cy="6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9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96" userDrawn="1">
          <p15:clr>
            <a:srgbClr val="FBAE40"/>
          </p15:clr>
        </p15:guide>
        <p15:guide id="4" pos="5664" userDrawn="1">
          <p15:clr>
            <a:srgbClr val="FBAE40"/>
          </p15:clr>
        </p15:guide>
        <p15:guide id="6" orient="horz" pos="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7F1936B-CE37-F417-9A66-0E7AF5E9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700" y="133350"/>
            <a:ext cx="5386899" cy="813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EA5A1C2-0FC1-7B20-FE98-2B4E6733CDC7}"/>
              </a:ext>
            </a:extLst>
          </p:cNvPr>
          <p:cNvSpPr txBox="1">
            <a:spLocks/>
          </p:cNvSpPr>
          <p:nvPr userDrawn="1"/>
        </p:nvSpPr>
        <p:spPr>
          <a:xfrm>
            <a:off x="8486101" y="4857750"/>
            <a:ext cx="502590" cy="2842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FF2C9B1-91C5-4628-8584-501D9F13EFFA}" type="slidenum">
              <a:rPr lang="en-US" sz="900" b="1" smtClean="0">
                <a:solidFill>
                  <a:schemeClr val="bg1"/>
                </a:solidFill>
                <a:latin typeface="Myriad Pro" panose="020B0503030403020204" pitchFamily="34" charset="0"/>
              </a:rPr>
              <a:pPr algn="r"/>
              <a:t>‹#›</a:t>
            </a:fld>
            <a:endParaRPr lang="en-US" sz="9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AEE01AEC-1D3C-AA27-9D8A-577B054E0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1"/>
          <a:stretch/>
        </p:blipFill>
        <p:spPr>
          <a:xfrm>
            <a:off x="7749153" y="102406"/>
            <a:ext cx="1193370" cy="6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53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96" userDrawn="1">
          <p15:clr>
            <a:srgbClr val="FBAE40"/>
          </p15:clr>
        </p15:guide>
        <p15:guide id="4" pos="5664" userDrawn="1">
          <p15:clr>
            <a:srgbClr val="FBAE40"/>
          </p15:clr>
        </p15:guide>
        <p15:guide id="6" orient="horz" pos="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              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4AD9B96-FCAE-C8DA-2271-4EB8619AC5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6" y="4737336"/>
            <a:ext cx="805107" cy="3011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86BEBF-27CB-7DE0-97DE-1313F9FB4C81}"/>
              </a:ext>
            </a:extLst>
          </p:cNvPr>
          <p:cNvSpPr txBox="1">
            <a:spLocks/>
          </p:cNvSpPr>
          <p:nvPr userDrawn="1"/>
        </p:nvSpPr>
        <p:spPr>
          <a:xfrm>
            <a:off x="1088353" y="4719179"/>
            <a:ext cx="2560629" cy="233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2024 ANNUAL CONFERENCE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5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              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52B74A9-DD1F-2A25-4D6B-0DDB0CD32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6" y="4737336"/>
            <a:ext cx="805107" cy="3011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EA2006-30AD-F145-F8EA-626A298711A2}"/>
              </a:ext>
            </a:extLst>
          </p:cNvPr>
          <p:cNvSpPr txBox="1">
            <a:spLocks/>
          </p:cNvSpPr>
          <p:nvPr userDrawn="1"/>
        </p:nvSpPr>
        <p:spPr>
          <a:xfrm>
            <a:off x="1088353" y="4719179"/>
            <a:ext cx="2560629" cy="233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2024 ANNUAL CONFERENCE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75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6724"/>
            <a:ext cx="8839200" cy="8143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92224"/>
            <a:ext cx="8839199" cy="3116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1DDF759B-29CE-A2B6-59C3-65CDBC842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1"/>
          <a:stretch/>
        </p:blipFill>
        <p:spPr>
          <a:xfrm>
            <a:off x="7749153" y="102406"/>
            <a:ext cx="1193370" cy="6337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DC2161-B068-C981-7A9D-6D91A5106CF9}"/>
              </a:ext>
            </a:extLst>
          </p:cNvPr>
          <p:cNvSpPr txBox="1">
            <a:spLocks/>
          </p:cNvSpPr>
          <p:nvPr userDrawn="1"/>
        </p:nvSpPr>
        <p:spPr>
          <a:xfrm>
            <a:off x="1352483" y="4783764"/>
            <a:ext cx="2560629" cy="233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2024 ANNUAL CONFERENCE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14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6724"/>
            <a:ext cx="5870714" cy="8143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2224"/>
            <a:ext cx="5870714" cy="3352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B0A417-8921-DC59-3DFA-CCD97E02641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241774" y="0"/>
            <a:ext cx="2902226" cy="46448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B0D203-E016-7E4F-8AD9-53E4DCC2AE11}"/>
              </a:ext>
            </a:extLst>
          </p:cNvPr>
          <p:cNvSpPr txBox="1">
            <a:spLocks/>
          </p:cNvSpPr>
          <p:nvPr userDrawn="1"/>
        </p:nvSpPr>
        <p:spPr>
          <a:xfrm>
            <a:off x="1352483" y="4783764"/>
            <a:ext cx="2560629" cy="233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2024 ANNUAL CONFERENCE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0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D8240F-21E2-FF07-91D2-6FC22D625F1A}"/>
              </a:ext>
            </a:extLst>
          </p:cNvPr>
          <p:cNvSpPr/>
          <p:nvPr userDrawn="1"/>
        </p:nvSpPr>
        <p:spPr>
          <a:xfrm>
            <a:off x="5924707" y="0"/>
            <a:ext cx="3219294" cy="4644887"/>
          </a:xfrm>
          <a:prstGeom prst="rect">
            <a:avLst/>
          </a:prstGeom>
          <a:solidFill>
            <a:srgbClr val="4A1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6724"/>
            <a:ext cx="5515369" cy="8143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2224"/>
            <a:ext cx="5515369" cy="3352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BEE9E1-753E-385C-9343-BB6B9B5C15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519" y="1292225"/>
            <a:ext cx="2893082" cy="31480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A79027-2095-610A-14F1-C0ADC2C610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4707" y="0"/>
            <a:ext cx="3219294" cy="11463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CF4967-04B8-D225-F7DD-B0EB1646BEC6}"/>
              </a:ext>
            </a:extLst>
          </p:cNvPr>
          <p:cNvSpPr txBox="1">
            <a:spLocks/>
          </p:cNvSpPr>
          <p:nvPr userDrawn="1"/>
        </p:nvSpPr>
        <p:spPr>
          <a:xfrm>
            <a:off x="1352483" y="4783764"/>
            <a:ext cx="2560629" cy="233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2024 ANNUAL CONFERENCE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16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6724"/>
            <a:ext cx="5568268" cy="8143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2224"/>
            <a:ext cx="5568268" cy="3352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BEE9E1-753E-385C-9343-BB6B9B5C15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5848" y="1292225"/>
            <a:ext cx="2915752" cy="31480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A79027-2095-610A-14F1-C0ADC2C610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4707" y="0"/>
            <a:ext cx="3219293" cy="11463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625B66-85C9-958F-E45D-76DA33E6D078}"/>
              </a:ext>
            </a:extLst>
          </p:cNvPr>
          <p:cNvSpPr txBox="1">
            <a:spLocks/>
          </p:cNvSpPr>
          <p:nvPr userDrawn="1"/>
        </p:nvSpPr>
        <p:spPr>
          <a:xfrm>
            <a:off x="1352483" y="4783764"/>
            <a:ext cx="2560629" cy="233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2024 ANNUAL CONFERENCE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1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6724"/>
            <a:ext cx="8839200" cy="8143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92224"/>
            <a:ext cx="8839199" cy="332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AD6685-3A0E-F382-7B13-3FC1FDAEF899}"/>
              </a:ext>
            </a:extLst>
          </p:cNvPr>
          <p:cNvSpPr txBox="1">
            <a:spLocks/>
          </p:cNvSpPr>
          <p:nvPr userDrawn="1"/>
        </p:nvSpPr>
        <p:spPr>
          <a:xfrm>
            <a:off x="1352483" y="4783764"/>
            <a:ext cx="2560629" cy="233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2024 ANNUAL CONFERENCE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7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6724"/>
            <a:ext cx="5870714" cy="8143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2224"/>
            <a:ext cx="5870714" cy="3352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B0A417-8921-DC59-3DFA-CCD97E02641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241774" y="0"/>
            <a:ext cx="2902226" cy="46448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1BA63F-CF86-5464-05CF-0612516AD9E8}"/>
              </a:ext>
            </a:extLst>
          </p:cNvPr>
          <p:cNvSpPr txBox="1">
            <a:spLocks/>
          </p:cNvSpPr>
          <p:nvPr userDrawn="1"/>
        </p:nvSpPr>
        <p:spPr>
          <a:xfrm>
            <a:off x="1352483" y="4783764"/>
            <a:ext cx="2560629" cy="233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2024 ANNUAL CONFERENCE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19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82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675" r:id="rId3"/>
    <p:sldLayoutId id="2147483676" r:id="rId4"/>
    <p:sldLayoutId id="2147483703" r:id="rId5"/>
    <p:sldLayoutId id="2147483705" r:id="rId6"/>
    <p:sldLayoutId id="2147483707" r:id="rId7"/>
    <p:sldLayoutId id="2147483699" r:id="rId8"/>
    <p:sldLayoutId id="2147483706" r:id="rId9"/>
    <p:sldLayoutId id="2147483678" r:id="rId10"/>
    <p:sldLayoutId id="2147483701" r:id="rId11"/>
    <p:sldLayoutId id="2147483687" r:id="rId12"/>
    <p:sldLayoutId id="2147483695" r:id="rId13"/>
    <p:sldLayoutId id="2147483698" r:id="rId14"/>
    <p:sldLayoutId id="2147483704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Myriad Pro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284163" indent="-1651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yriad Pro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396875" indent="-1651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yriad Pro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517525" indent="-173038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Myriad Pro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630238" indent="-173038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yriad Pro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84" userDrawn="1">
          <p15:clr>
            <a:srgbClr val="F26B43"/>
          </p15:clr>
        </p15:guide>
        <p15:guide id="4" orient="horz" pos="2964" userDrawn="1">
          <p15:clr>
            <a:srgbClr val="F26B43"/>
          </p15:clr>
        </p15:guide>
        <p15:guide id="5" pos="96" userDrawn="1">
          <p15:clr>
            <a:srgbClr val="F26B43"/>
          </p15:clr>
        </p15:guide>
        <p15:guide id="6" pos="5664" userDrawn="1">
          <p15:clr>
            <a:srgbClr val="F26B43"/>
          </p15:clr>
        </p15:guide>
        <p15:guide id="7" orient="horz" pos="597" userDrawn="1">
          <p15:clr>
            <a:srgbClr val="F26B43"/>
          </p15:clr>
        </p15:guide>
        <p15:guide id="8" orient="horz" pos="8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48061&amp;picture=celebration-with-firework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each-beautiful-california-coast-593173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90675&amp;picture=focuri-de-artificii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flickr.com/photos/fortherock/3897573250/" TargetMode="Externa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shlight/9597956094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92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64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0452-1769-65C8-E0AB-028DFC6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6724"/>
            <a:ext cx="7666495" cy="814387"/>
          </a:xfrm>
        </p:spPr>
        <p:txBody>
          <a:bodyPr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58A5B-FF51-D030-E15B-531FFE09C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Cras </a:t>
            </a:r>
            <a:r>
              <a:rPr lang="en-US" dirty="0" err="1"/>
              <a:t>ullamcorper</a:t>
            </a:r>
            <a:r>
              <a:rPr lang="en-US" dirty="0"/>
              <a:t> pulvinar ex, in </a:t>
            </a:r>
            <a:r>
              <a:rPr lang="en-US" dirty="0" err="1"/>
              <a:t>elementum</a:t>
            </a:r>
            <a:r>
              <a:rPr lang="en-US" dirty="0"/>
              <a:t> mi </a:t>
            </a:r>
            <a:r>
              <a:rPr lang="en-US" dirty="0" err="1"/>
              <a:t>congue</a:t>
            </a:r>
            <a:r>
              <a:rPr lang="en-US" dirty="0"/>
              <a:t> ac. Sed ligula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ac,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Donec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Nunc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id. Vestibulum auctor, </a:t>
            </a:r>
            <a:r>
              <a:rPr lang="en-US" dirty="0" err="1"/>
              <a:t>arcu</a:t>
            </a:r>
            <a:r>
              <a:rPr lang="en-US" dirty="0"/>
              <a:t> sed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dolor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ex, vel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in </a:t>
            </a:r>
            <a:r>
              <a:rPr lang="en-US" dirty="0" err="1"/>
              <a:t>nulla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pharetra. Nam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egestas</a:t>
            </a:r>
            <a:r>
              <a:rPr lang="en-US" dirty="0"/>
              <a:t> et, maximus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</a:p>
          <a:p>
            <a:r>
              <a:rPr lang="en-US" dirty="0" err="1"/>
              <a:t>Praesent</a:t>
            </a:r>
            <a:r>
              <a:rPr lang="en-US" dirty="0"/>
              <a:t> porta </a:t>
            </a:r>
            <a:r>
              <a:rPr lang="en-US" dirty="0" err="1"/>
              <a:t>fringilla</a:t>
            </a:r>
            <a:r>
              <a:rPr lang="en-US" dirty="0"/>
              <a:t> convallis.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cursus. Nam in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Donec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et, convallis eros.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magna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semper </a:t>
            </a:r>
            <a:r>
              <a:rPr lang="en-US" dirty="0" err="1"/>
              <a:t>commodo</a:t>
            </a:r>
            <a:r>
              <a:rPr lang="en-US" dirty="0"/>
              <a:t>. </a:t>
            </a:r>
          </a:p>
          <a:p>
            <a:r>
              <a:rPr lang="en-US" dirty="0"/>
              <a:t>Sed ligula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ac,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Donec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Nunc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id. Vestibulum auctor, </a:t>
            </a:r>
            <a:r>
              <a:rPr lang="en-US" dirty="0" err="1"/>
              <a:t>arcu</a:t>
            </a:r>
            <a:r>
              <a:rPr lang="en-US" dirty="0"/>
              <a:t> sed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dolor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ex, vel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in </a:t>
            </a:r>
            <a:r>
              <a:rPr lang="en-US" dirty="0" err="1"/>
              <a:t>nulla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52329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2EEB-768A-2ED2-346B-4298E282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68084-92EC-4966-DA93-7B910B54D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1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E2785C-FDDC-3BBA-8998-A916B612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B3ADB6-9B12-8D4D-D89D-C8175CD5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Cras </a:t>
            </a:r>
            <a:r>
              <a:rPr lang="en-US" dirty="0" err="1"/>
              <a:t>ullamcorper</a:t>
            </a:r>
            <a:r>
              <a:rPr lang="en-US" dirty="0"/>
              <a:t> pulvinar ex, in </a:t>
            </a:r>
            <a:r>
              <a:rPr lang="en-US" dirty="0" err="1"/>
              <a:t>elementum</a:t>
            </a:r>
            <a:r>
              <a:rPr lang="en-US" dirty="0"/>
              <a:t> mi </a:t>
            </a:r>
            <a:r>
              <a:rPr lang="en-US" dirty="0" err="1"/>
              <a:t>congue</a:t>
            </a:r>
            <a:r>
              <a:rPr lang="en-US" dirty="0"/>
              <a:t> ac. Sed ligula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ac,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Donec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Nunc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id. Vestibulum auctor, </a:t>
            </a:r>
            <a:r>
              <a:rPr lang="en-US" dirty="0" err="1"/>
              <a:t>arcu</a:t>
            </a:r>
            <a:r>
              <a:rPr lang="en-US" dirty="0"/>
              <a:t> sed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dolor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ex, vel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in </a:t>
            </a:r>
            <a:r>
              <a:rPr lang="en-US" dirty="0" err="1"/>
              <a:t>nulla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pharetra. Nam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egestas</a:t>
            </a:r>
            <a:r>
              <a:rPr lang="en-US" dirty="0"/>
              <a:t> et, maximus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</a:p>
          <a:p>
            <a:r>
              <a:rPr lang="en-US" dirty="0" err="1"/>
              <a:t>Praesent</a:t>
            </a:r>
            <a:r>
              <a:rPr lang="en-US" dirty="0"/>
              <a:t> porta </a:t>
            </a:r>
            <a:r>
              <a:rPr lang="en-US" dirty="0" err="1"/>
              <a:t>fringilla</a:t>
            </a:r>
            <a:r>
              <a:rPr lang="en-US" dirty="0"/>
              <a:t> convallis.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cursus. Nam in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Donec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et, convallis eros.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magna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semper </a:t>
            </a:r>
            <a:r>
              <a:rPr lang="en-US" dirty="0" err="1"/>
              <a:t>commodo</a:t>
            </a:r>
            <a:r>
              <a:rPr lang="en-US" dirty="0"/>
              <a:t>. </a:t>
            </a:r>
          </a:p>
          <a:p>
            <a:r>
              <a:rPr lang="en-US" dirty="0"/>
              <a:t>Sed ligula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ac,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Donec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Nunc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id. Vestibulum auctor, </a:t>
            </a:r>
            <a:r>
              <a:rPr lang="en-US" dirty="0" err="1"/>
              <a:t>arcu</a:t>
            </a:r>
            <a:r>
              <a:rPr lang="en-US" dirty="0"/>
              <a:t> sed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dolor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ex, vel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in </a:t>
            </a:r>
            <a:r>
              <a:rPr lang="en-US" dirty="0" err="1"/>
              <a:t>nulla</a:t>
            </a:r>
            <a:r>
              <a:rPr lang="en-US" dirty="0"/>
              <a:t>.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602C13A-58D7-9A1D-A6E5-7161F03B10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57" r="2757"/>
          <a:stretch/>
        </p:blipFill>
        <p:spPr>
          <a:xfrm>
            <a:off x="6241774" y="0"/>
            <a:ext cx="2902226" cy="4644887"/>
          </a:xfrm>
        </p:spPr>
      </p:pic>
    </p:spTree>
    <p:extLst>
      <p:ext uri="{BB962C8B-B14F-4D97-AF65-F5344CB8AC3E}">
        <p14:creationId xmlns:p14="http://schemas.microsoft.com/office/powerpoint/2010/main" val="42694282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D031E9-1E8F-0F2D-4466-19F4186D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CDCC2-A045-64E1-101C-29613AC8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02664"/>
            <a:ext cx="5515369" cy="3352663"/>
          </a:xfrm>
        </p:spPr>
        <p:txBody>
          <a:bodyPr/>
          <a:lstStyle/>
          <a:p>
            <a:r>
              <a:rPr lang="en-US" dirty="0"/>
              <a:t>Cras </a:t>
            </a:r>
            <a:r>
              <a:rPr lang="en-US" dirty="0" err="1"/>
              <a:t>ullamcorper</a:t>
            </a:r>
            <a:r>
              <a:rPr lang="en-US" dirty="0"/>
              <a:t> pulvinar ex, in </a:t>
            </a:r>
            <a:r>
              <a:rPr lang="en-US" dirty="0" err="1"/>
              <a:t>elementum</a:t>
            </a:r>
            <a:r>
              <a:rPr lang="en-US" dirty="0"/>
              <a:t> mi </a:t>
            </a:r>
            <a:r>
              <a:rPr lang="en-US" dirty="0" err="1"/>
              <a:t>congue</a:t>
            </a:r>
            <a:r>
              <a:rPr lang="en-US" dirty="0"/>
              <a:t> ac. Sed ligula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ac,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Donec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Nunc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id. Vestibulum auctor, </a:t>
            </a:r>
            <a:r>
              <a:rPr lang="en-US" dirty="0" err="1"/>
              <a:t>arcu</a:t>
            </a:r>
            <a:r>
              <a:rPr lang="en-US" dirty="0"/>
              <a:t> sed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dolor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ex, vel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in </a:t>
            </a:r>
            <a:r>
              <a:rPr lang="en-US" dirty="0" err="1"/>
              <a:t>nulla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pharetra. Nam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egestas</a:t>
            </a:r>
            <a:r>
              <a:rPr lang="en-US" dirty="0"/>
              <a:t> et, maximus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</a:p>
          <a:p>
            <a:r>
              <a:rPr lang="en-US" dirty="0" err="1"/>
              <a:t>Praesent</a:t>
            </a:r>
            <a:r>
              <a:rPr lang="en-US" dirty="0"/>
              <a:t> porta </a:t>
            </a:r>
            <a:r>
              <a:rPr lang="en-US" dirty="0" err="1"/>
              <a:t>fringilla</a:t>
            </a:r>
            <a:r>
              <a:rPr lang="en-US" dirty="0"/>
              <a:t> convallis.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cursus. Nam in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Donec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et, convallis eros.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magna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semper </a:t>
            </a:r>
            <a:r>
              <a:rPr lang="en-US" dirty="0" err="1"/>
              <a:t>commodo</a:t>
            </a:r>
            <a:r>
              <a:rPr lang="en-US" dirty="0"/>
              <a:t>. </a:t>
            </a:r>
          </a:p>
          <a:p>
            <a:r>
              <a:rPr lang="en-US" dirty="0"/>
              <a:t>Sed ligula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ac,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Donec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Nunc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id. Vestibulum auctor, </a:t>
            </a:r>
            <a:r>
              <a:rPr lang="en-US" dirty="0" err="1"/>
              <a:t>arcu</a:t>
            </a:r>
            <a:r>
              <a:rPr lang="en-US" dirty="0"/>
              <a:t> sed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dolor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ex, vel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in </a:t>
            </a:r>
            <a:r>
              <a:rPr lang="en-US" dirty="0" err="1"/>
              <a:t>nulla</a:t>
            </a:r>
            <a:r>
              <a:rPr lang="en-US" dirty="0"/>
              <a:t>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AAFB65-2512-4BA3-B834-BA510FE3C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Proin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magna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 Sed at gravida </a:t>
            </a:r>
            <a:r>
              <a:rPr lang="en-US" dirty="0" err="1"/>
              <a:t>purus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ex.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ipsum </a:t>
            </a:r>
            <a:r>
              <a:rPr lang="en-US" dirty="0" err="1"/>
              <a:t>sem</a:t>
            </a:r>
            <a:r>
              <a:rPr lang="en-US" dirty="0"/>
              <a:t>, at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vitae. Morbi </a:t>
            </a:r>
            <a:r>
              <a:rPr lang="en-US" dirty="0" err="1"/>
              <a:t>vulputate</a:t>
            </a:r>
            <a:r>
              <a:rPr lang="en-US" dirty="0"/>
              <a:t> et </a:t>
            </a:r>
            <a:r>
              <a:rPr lang="en-US" dirty="0" err="1"/>
              <a:t>urna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arcu</a:t>
            </a:r>
            <a:r>
              <a:rPr lang="en-US" dirty="0"/>
              <a:t> mi, </a:t>
            </a:r>
            <a:r>
              <a:rPr lang="en-US" dirty="0" err="1"/>
              <a:t>elementum</a:t>
            </a:r>
            <a:r>
              <a:rPr lang="en-US" dirty="0"/>
              <a:t> et </a:t>
            </a:r>
            <a:r>
              <a:rPr lang="en-US" dirty="0" err="1"/>
              <a:t>feugiat</a:t>
            </a:r>
            <a:r>
              <a:rPr lang="en-US" dirty="0"/>
              <a:t> ac,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dui. Proin </a:t>
            </a:r>
            <a:r>
              <a:rPr lang="en-US" dirty="0" err="1"/>
              <a:t>nibh</a:t>
            </a:r>
            <a:r>
              <a:rPr lang="en-US" dirty="0"/>
              <a:t> dui, </a:t>
            </a:r>
            <a:r>
              <a:rPr lang="en-US" dirty="0" err="1"/>
              <a:t>tincidunt</a:t>
            </a:r>
            <a:r>
              <a:rPr lang="en-US" dirty="0"/>
              <a:t> id diam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pulvinar </a:t>
            </a:r>
            <a:r>
              <a:rPr lang="en-US" dirty="0" err="1"/>
              <a:t>lacus</a:t>
            </a:r>
            <a:r>
              <a:rPr lang="en-US" dirty="0"/>
              <a:t>. Integer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at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vitae </a:t>
            </a:r>
            <a:r>
              <a:rPr lang="en-US" dirty="0" err="1"/>
              <a:t>ornare</a:t>
            </a:r>
            <a:r>
              <a:rPr lang="en-US" dirty="0"/>
              <a:t> lorem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2EB8C28-701F-80FB-42A6-EF2F4A5261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231" b="23231"/>
          <a:stretch/>
        </p:blipFill>
        <p:spPr>
          <a:xfrm>
            <a:off x="5932264" y="0"/>
            <a:ext cx="3211736" cy="1146313"/>
          </a:xfrm>
        </p:spPr>
      </p:pic>
    </p:spTree>
    <p:extLst>
      <p:ext uri="{BB962C8B-B14F-4D97-AF65-F5344CB8AC3E}">
        <p14:creationId xmlns:p14="http://schemas.microsoft.com/office/powerpoint/2010/main" val="29794156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F7B05-C314-5AA2-FD3B-7113511D4B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AE0C-CE31-4682-0A5B-A285B0651A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BECDB2-7A2B-8D65-8A69-2D15DD6B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883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A8AED7-4043-1E1D-329A-5AD18E6DDE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4EA8-3ED1-83E6-4D8D-5048A1BCA8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169F2F-73F0-E719-85BD-ECD0EA14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2200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150F50-D42B-2697-9EC0-15E4723EC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676456"/>
            <a:ext cx="4300330" cy="1935300"/>
          </a:xfrm>
        </p:spPr>
        <p:txBody>
          <a:bodyPr/>
          <a:lstStyle/>
          <a:p>
            <a:r>
              <a:rPr lang="en-US" dirty="0"/>
              <a:t>Proin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magna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 Sed at gravida </a:t>
            </a:r>
            <a:r>
              <a:rPr lang="en-US" dirty="0" err="1"/>
              <a:t>purus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ex.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ipsum </a:t>
            </a:r>
            <a:r>
              <a:rPr lang="en-US" dirty="0" err="1"/>
              <a:t>sem</a:t>
            </a:r>
            <a:r>
              <a:rPr lang="en-US" dirty="0"/>
              <a:t>, at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vitae. Morbi </a:t>
            </a:r>
            <a:r>
              <a:rPr lang="en-US" dirty="0" err="1"/>
              <a:t>vulputate</a:t>
            </a:r>
            <a:r>
              <a:rPr lang="en-US" dirty="0"/>
              <a:t> et </a:t>
            </a:r>
            <a:r>
              <a:rPr lang="en-US" dirty="0" err="1"/>
              <a:t>urna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. Duis </a:t>
            </a:r>
            <a:r>
              <a:rPr lang="en-US" dirty="0" err="1"/>
              <a:t>arcu</a:t>
            </a:r>
            <a:r>
              <a:rPr lang="en-US" dirty="0"/>
              <a:t> mi, </a:t>
            </a:r>
            <a:r>
              <a:rPr lang="en-US" dirty="0" err="1"/>
              <a:t>elementum</a:t>
            </a:r>
            <a:r>
              <a:rPr lang="en-US" dirty="0"/>
              <a:t> et </a:t>
            </a:r>
            <a:r>
              <a:rPr lang="en-US" dirty="0" err="1"/>
              <a:t>feugiat</a:t>
            </a:r>
            <a:r>
              <a:rPr lang="en-US" dirty="0"/>
              <a:t> ac,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dui. Proin </a:t>
            </a:r>
            <a:r>
              <a:rPr lang="en-US" dirty="0" err="1"/>
              <a:t>nibh</a:t>
            </a:r>
            <a:r>
              <a:rPr lang="en-US" dirty="0"/>
              <a:t> dui, </a:t>
            </a:r>
            <a:r>
              <a:rPr lang="en-US" dirty="0" err="1"/>
              <a:t>tincidunt</a:t>
            </a:r>
            <a:r>
              <a:rPr lang="en-US" dirty="0"/>
              <a:t> id diam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pulvinar </a:t>
            </a:r>
            <a:r>
              <a:rPr lang="en-US" dirty="0" err="1"/>
              <a:t>lacus</a:t>
            </a:r>
            <a:r>
              <a:rPr lang="en-US" dirty="0"/>
              <a:t>. Integer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at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vitae </a:t>
            </a:r>
            <a:r>
              <a:rPr lang="en-US" dirty="0" err="1"/>
              <a:t>ornare</a:t>
            </a:r>
            <a:r>
              <a:rPr lang="en-US" dirty="0"/>
              <a:t> lorem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AD09F-EC5D-F6BF-F0F9-57EFAB1D8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8360" y="2676455"/>
            <a:ext cx="4300330" cy="1935301"/>
          </a:xfrm>
        </p:spPr>
        <p:txBody>
          <a:bodyPr/>
          <a:lstStyle/>
          <a:p>
            <a:r>
              <a:rPr lang="en-US" dirty="0"/>
              <a:t>Proin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magna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 Sed at gravida </a:t>
            </a:r>
            <a:r>
              <a:rPr lang="en-US" dirty="0" err="1"/>
              <a:t>purus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ex.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ipsum </a:t>
            </a:r>
            <a:r>
              <a:rPr lang="en-US" dirty="0" err="1"/>
              <a:t>sem</a:t>
            </a:r>
            <a:r>
              <a:rPr lang="en-US" dirty="0"/>
              <a:t>, at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vitae. Morbi </a:t>
            </a:r>
            <a:r>
              <a:rPr lang="en-US" dirty="0" err="1"/>
              <a:t>vulputate</a:t>
            </a:r>
            <a:r>
              <a:rPr lang="en-US" dirty="0"/>
              <a:t> et </a:t>
            </a:r>
            <a:r>
              <a:rPr lang="en-US" dirty="0" err="1"/>
              <a:t>urna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. Duis </a:t>
            </a:r>
            <a:r>
              <a:rPr lang="en-US" dirty="0" err="1"/>
              <a:t>arcu</a:t>
            </a:r>
            <a:r>
              <a:rPr lang="en-US" dirty="0"/>
              <a:t> mi, </a:t>
            </a:r>
            <a:r>
              <a:rPr lang="en-US" dirty="0" err="1"/>
              <a:t>elementum</a:t>
            </a:r>
            <a:r>
              <a:rPr lang="en-US" dirty="0"/>
              <a:t> et </a:t>
            </a:r>
            <a:r>
              <a:rPr lang="en-US" dirty="0" err="1"/>
              <a:t>feugiat</a:t>
            </a:r>
            <a:r>
              <a:rPr lang="en-US" dirty="0"/>
              <a:t> ac,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dui. Proin </a:t>
            </a:r>
            <a:r>
              <a:rPr lang="en-US" dirty="0" err="1"/>
              <a:t>nibh</a:t>
            </a:r>
            <a:r>
              <a:rPr lang="en-US" dirty="0"/>
              <a:t> dui, </a:t>
            </a:r>
            <a:r>
              <a:rPr lang="en-US" dirty="0" err="1"/>
              <a:t>tincidunt</a:t>
            </a:r>
            <a:r>
              <a:rPr lang="en-US" dirty="0"/>
              <a:t> id diam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pulvinar </a:t>
            </a:r>
            <a:r>
              <a:rPr lang="en-US" dirty="0" err="1"/>
              <a:t>lacus</a:t>
            </a:r>
            <a:r>
              <a:rPr lang="en-US" dirty="0"/>
              <a:t>. Integer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at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vitae </a:t>
            </a:r>
            <a:r>
              <a:rPr lang="en-US" dirty="0" err="1"/>
              <a:t>ornare</a:t>
            </a:r>
            <a:r>
              <a:rPr lang="en-US" dirty="0"/>
              <a:t> lorem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ECA342-DD78-9B4B-4012-E66EEB41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0"/>
            <a:ext cx="7441769" cy="814387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CEE011-20F7-379B-033F-29301E10D6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205" b="25205"/>
          <a:stretch/>
        </p:blipFill>
        <p:spPr>
          <a:xfrm>
            <a:off x="4688360" y="1292225"/>
            <a:ext cx="4300330" cy="1279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50109C-86B7-2C7A-EF7A-2357FE15E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9847" b="35543"/>
          <a:stretch/>
        </p:blipFill>
        <p:spPr>
          <a:xfrm>
            <a:off x="152400" y="1292225"/>
            <a:ext cx="4300330" cy="12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53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A70F6CC-F8BA-D948-AF95-5E880F58D3C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708" r="4708"/>
          <a:stretch/>
        </p:blipFill>
        <p:spPr>
          <a:xfrm>
            <a:off x="4572001" y="1298952"/>
            <a:ext cx="4571999" cy="3366490"/>
          </a:xfr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2398" y="266700"/>
            <a:ext cx="8839200" cy="552450"/>
          </a:xfrm>
        </p:spPr>
        <p:txBody>
          <a:bodyPr/>
          <a:lstStyle/>
          <a:p>
            <a:r>
              <a:rPr lang="en-US" dirty="0"/>
              <a:t>Title</a:t>
            </a:r>
            <a:endParaRPr lang="en-US" b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4294967295"/>
          </p:nvPr>
        </p:nvSpPr>
        <p:spPr>
          <a:xfrm>
            <a:off x="152398" y="815498"/>
            <a:ext cx="8686801" cy="333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Subtitle Here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8950"/>
            <a:ext cx="4572001" cy="299383"/>
          </a:xfrm>
          <a:prstGeom prst="rect">
            <a:avLst/>
          </a:prstGeom>
          <a:solidFill>
            <a:srgbClr val="5A1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Myriad Pro" panose="020B0503030403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398" y="2011006"/>
            <a:ext cx="789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398" y="1907537"/>
            <a:ext cx="4145949" cy="162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Proin et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sapien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eget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magna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egestas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tristique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. Sed at gravida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purus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, sit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tincidunt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ex.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Aliquam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consectetur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ipsum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sem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, at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finibus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risus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fringilla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vitae. Morbi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vulputate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et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urna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non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accumsan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. Duis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arcu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mi,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elementum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et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feugiat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ac,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tempor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nec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dui. Proin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nibh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dui,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tincidunt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id diam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quis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laoreet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pulvinar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lacus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. Integer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faucibus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nulla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at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leo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placerat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, vitae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ornare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 lorem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tempor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</a:rPr>
              <a:t>. 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9A2E09E-4645-2611-A46E-4AF74C0536C6}"/>
              </a:ext>
            </a:extLst>
          </p:cNvPr>
          <p:cNvSpPr txBox="1">
            <a:spLocks/>
          </p:cNvSpPr>
          <p:nvPr/>
        </p:nvSpPr>
        <p:spPr>
          <a:xfrm>
            <a:off x="8486101" y="4857750"/>
            <a:ext cx="502590" cy="2842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FF2C9B1-91C5-4628-8584-501D9F13EFFA}" type="slidenum">
              <a:rPr lang="en-US" sz="900" b="1" smtClean="0">
                <a:solidFill>
                  <a:schemeClr val="tx1"/>
                </a:solidFill>
                <a:latin typeface="Myriad Pro" panose="020B0503030403020204" pitchFamily="34" charset="0"/>
              </a:rPr>
              <a:pPr algn="r"/>
              <a:t>9</a:t>
            </a:fld>
            <a:endParaRPr lang="en-US" sz="900" b="1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57CEE814-98A4-64AC-F82C-E713910AA9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1"/>
          <a:stretch/>
        </p:blipFill>
        <p:spPr>
          <a:xfrm>
            <a:off x="7749153" y="102406"/>
            <a:ext cx="1193370" cy="6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08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WACUBO 2023">
      <a:dk1>
        <a:srgbClr val="6D6D6D"/>
      </a:dk1>
      <a:lt1>
        <a:srgbClr val="FFFFFF"/>
      </a:lt1>
      <a:dk2>
        <a:srgbClr val="573560"/>
      </a:dk2>
      <a:lt2>
        <a:srgbClr val="E7E6E6"/>
      </a:lt2>
      <a:accent1>
        <a:srgbClr val="9C074F"/>
      </a:accent1>
      <a:accent2>
        <a:srgbClr val="DF1943"/>
      </a:accent2>
      <a:accent3>
        <a:srgbClr val="F34A15"/>
      </a:accent3>
      <a:accent4>
        <a:srgbClr val="EFC628"/>
      </a:accent4>
      <a:accent5>
        <a:srgbClr val="7F7F7F"/>
      </a:accent5>
      <a:accent6>
        <a:srgbClr val="D79CB9"/>
      </a:accent6>
      <a:hlink>
        <a:srgbClr val="573560"/>
      </a:hlink>
      <a:folHlink>
        <a:srgbClr val="233669"/>
      </a:folHlink>
    </a:clrScheme>
    <a:fontScheme name="Custom 13">
      <a:majorFont>
        <a:latin typeface="Montserrat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defRPr sz="1200" dirty="0" smtClean="0">
            <a:latin typeface="Tenorite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3000349-E1A6-AF49-A372-460A66565341}" vid="{9C0A9B8E-6E53-204A-BC70-0D0959BCB2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830</Words>
  <Application>Microsoft Office PowerPoint</Application>
  <PresentationFormat>On-screen Show (16:9)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Myriad Pro</vt:lpstr>
      <vt:lpstr>Office Theme</vt:lpstr>
      <vt:lpstr>PowerPoint Presentation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 Meyer</dc:creator>
  <cp:lastModifiedBy>Michelle Moser</cp:lastModifiedBy>
  <cp:revision>33</cp:revision>
  <dcterms:created xsi:type="dcterms:W3CDTF">2022-02-03T23:40:16Z</dcterms:created>
  <dcterms:modified xsi:type="dcterms:W3CDTF">2023-12-14T18:12:24Z</dcterms:modified>
</cp:coreProperties>
</file>